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4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444804-5198-4239-A8D1-AA408089B097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C4D26C-F1F7-4B00-8C3F-998D26E72A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Dr. JITHESH KRISHNAN R.</a:t>
            </a:r>
          </a:p>
          <a:p>
            <a:r>
              <a:rPr lang="en-US" sz="2800" dirty="0" smtClean="0"/>
              <a:t>Asst. Professor,</a:t>
            </a:r>
          </a:p>
          <a:p>
            <a:r>
              <a:rPr lang="en-US" sz="2800" dirty="0" smtClean="0"/>
              <a:t>Dept. of Botany</a:t>
            </a:r>
          </a:p>
          <a:p>
            <a:r>
              <a:rPr lang="en-US" sz="2800" dirty="0" smtClean="0"/>
              <a:t>NSS College, Pandalam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939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y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6172200" cy="54864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838200"/>
            <a:ext cx="8686800" cy="495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>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828800"/>
            <a:ext cx="491965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E 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458200" cy="2593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  <a:cs typeface="Arabic Typesetting" pitchFamily="66" charset="-78"/>
              </a:rPr>
              <a:t>FOSSIL </a:t>
            </a:r>
            <a:r>
              <a:rPr lang="en-US" sz="4000" smtClean="0">
                <a:solidFill>
                  <a:schemeClr val="bg1"/>
                </a:solidFill>
                <a:latin typeface="Algerian" pitchFamily="82" charset="0"/>
                <a:cs typeface="Arabic Typesetting" pitchFamily="66" charset="-78"/>
              </a:rPr>
              <a:t>PtERIDOPHYTE</a:t>
            </a:r>
            <a:r>
              <a:rPr lang="en-US" sz="4000" dirty="0" smtClean="0">
                <a:solidFill>
                  <a:schemeClr val="bg1"/>
                </a:solidFill>
                <a:latin typeface="Algerian" pitchFamily="82" charset="0"/>
                <a:cs typeface="Arabic Typesetting" pitchFamily="66" charset="-78"/>
              </a:rPr>
              <a:t>- SPHENOPHYLLUM &amp; ZYGOPTERIS</a:t>
            </a:r>
            <a:endParaRPr lang="en-US" sz="4000" dirty="0">
              <a:solidFill>
                <a:schemeClr val="bg1"/>
              </a:solidFill>
              <a:latin typeface="Algerian" pitchFamily="82" charset="0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657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                                 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h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4724400" cy="4331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66800" y="68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SPHENOPHYLLUM</a:t>
            </a:r>
            <a:endParaRPr lang="en-US" sz="2800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Bodoni MT Black" pitchFamily="18" charset="0"/>
              </a:rPr>
              <a:t>SPHENOPHYLLUM</a:t>
            </a:r>
            <a:endParaRPr lang="en-US" sz="5400" dirty="0">
              <a:solidFill>
                <a:srgbClr val="C00000"/>
              </a:solidFill>
              <a:latin typeface="Bodoni MT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This fossil genus appeared in Upper Devonian period &amp; become extinct in the Triassic period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central axis of the aerial shoot was slender irregularly branched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stem is delicate &amp; divided into nodes &amp; internodes.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 the nodes leaves are formed leaves  are in whorled arrangement.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Usually 6-8 leaves were present on the each nodes.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internodes of the stem is longitudinally ribbed .This character is similar to Sphenophylls.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676400"/>
          </a:xfrm>
        </p:spPr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ANATOMY OF STEM</a:t>
            </a:r>
            <a:endParaRPr lang="en-US" u="sng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315200" cy="5257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Resemble with root.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At the centre a triangular mass of primary xylem present 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Actinostelic stele 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Cortex consist of peripheral region of thick walled cells &amp; inner region of thin walled cells.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Stem shows secondary growth. Out side the primary xylem a ring of cambium is formed.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 the secondary wood ,a pitted tracheids and xylem parenchyma is present 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After the starting of cambial activity, the periderm is developed on the inner portion of the cortex.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162800" cy="12192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The periderm consist of radially    arranged cells.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Root is diarch &amp; rarely triarch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SEC SPH S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905000"/>
            <a:ext cx="4190999" cy="3962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838200" y="6096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SPHENOPHYLLUM SECONDARY WOOD</a:t>
            </a:r>
            <a:endParaRPr lang="en-US" dirty="0"/>
          </a:p>
        </p:txBody>
      </p:sp>
      <p:pic>
        <p:nvPicPr>
          <p:cNvPr id="7" name="Picture 6" descr="SPH S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05000"/>
            <a:ext cx="3505200" cy="3886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0" y="601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STEM ANATOMY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599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latin typeface="Arial Black" pitchFamily="34" charset="0"/>
              </a:rPr>
              <a:t>ZYGOPTERIS</a:t>
            </a:r>
            <a:endParaRPr lang="en-US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01000" cy="4343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It has several species but extensively studied species is Z.primeria.</a:t>
            </a:r>
          </a:p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Plant body is tree like and having a trunk which is 20 cm in diameter.</a:t>
            </a:r>
          </a:p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The main stem bears elaborately branched stem &amp; leaf having a no. of leaf stalks. These are usually cylindrical, leaf stalk has no pinnai . Leaf stalk is called </a:t>
            </a:r>
            <a:r>
              <a:rPr lang="en-US" sz="3200" dirty="0" smtClean="0">
                <a:solidFill>
                  <a:srgbClr val="00B0F0"/>
                </a:solidFill>
              </a:rPr>
              <a:t>etapteris.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239000" cy="5181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Various names have been given to the fruit formation of zygopteris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eg:Corynopteris.</a:t>
            </a:r>
          </a:p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The sporangia are large and ovulate, they are sessile and are grouped into spherical structure.</a:t>
            </a:r>
          </a:p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The wall of the sporangium has a broad band like annulus. The sporangial cavity is filled with homosporous spores.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066799"/>
          </a:xfrm>
        </p:spPr>
        <p:txBody>
          <a:bodyPr/>
          <a:lstStyle/>
          <a:p>
            <a:r>
              <a:rPr lang="en-US" u="sng" dirty="0" smtClean="0"/>
              <a:t>ANATOMY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305800" cy="50292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B0F0"/>
                </a:solidFill>
              </a:rPr>
              <a:t>Stem</a:t>
            </a:r>
          </a:p>
          <a:p>
            <a:pPr algn="l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The primary xylem is surrounded by a secondary wood.</a:t>
            </a:r>
          </a:p>
          <a:p>
            <a:pPr algn="l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It has a xylem cylinder consist of scalariform trachieds.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B0F0"/>
                </a:solidFill>
              </a:rPr>
              <a:t>Etapteris</a:t>
            </a:r>
          </a:p>
          <a:p>
            <a:pPr algn="l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It internally shows a vascular strand ,which is </a:t>
            </a:r>
            <a:r>
              <a:rPr lang="en-US" sz="3200" dirty="0" smtClean="0">
                <a:solidFill>
                  <a:srgbClr val="FF0000"/>
                </a:solidFill>
              </a:rPr>
              <a:t>‘H’ shaped </a:t>
            </a:r>
            <a:r>
              <a:rPr lang="en-US" sz="3200" dirty="0" smtClean="0">
                <a:solidFill>
                  <a:schemeClr val="tx1"/>
                </a:solidFill>
              </a:rPr>
              <a:t>with a straight median band. Two small protoxylem points at the end of the median band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1287337</TotalTime>
  <Words>337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PowerPoint Presentation</vt:lpstr>
      <vt:lpstr>FOSSIL PtERIDOPHYTE- SPHENOPHYLLUM &amp; ZYGOPTERIS</vt:lpstr>
      <vt:lpstr>PowerPoint Presentation</vt:lpstr>
      <vt:lpstr>SPHENOPHYLLUM</vt:lpstr>
      <vt:lpstr>ANATOMY OF STEM</vt:lpstr>
      <vt:lpstr>PowerPoint Presentation</vt:lpstr>
      <vt:lpstr>ZYGOPTERIS</vt:lpstr>
      <vt:lpstr>PowerPoint Presentation</vt:lpstr>
      <vt:lpstr>ANATOMY </vt:lpstr>
      <vt:lpstr>PowerPoint Presentation</vt:lpstr>
      <vt:lpstr>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PERIDOPHYTE- SPHENOPHYLLUM &amp; ZYGOPTERIS</dc:title>
  <dc:creator>user</dc:creator>
  <cp:lastModifiedBy>ss</cp:lastModifiedBy>
  <cp:revision>11</cp:revision>
  <dcterms:created xsi:type="dcterms:W3CDTF">2018-02-07T05:06:24Z</dcterms:created>
  <dcterms:modified xsi:type="dcterms:W3CDTF">2017-11-23T04:38:53Z</dcterms:modified>
</cp:coreProperties>
</file>